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6"/>
            <a:ext cx="9144000" cy="683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7" y="0"/>
            <a:ext cx="9213007" cy="68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5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"/>
            <a:ext cx="9144000" cy="68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9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10"/>
            <a:ext cx="9144000" cy="687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4"/>
            <a:ext cx="9144000" cy="68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5"/>
            <a:ext cx="9144000" cy="687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" y="0"/>
            <a:ext cx="9028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2267744" y="692696"/>
            <a:ext cx="504056" cy="50405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3491880" y="440668"/>
            <a:ext cx="504056" cy="50405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220072" y="1772816"/>
            <a:ext cx="504056" cy="50405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5237" r="39546" b="6192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5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3635896" y="2564904"/>
            <a:ext cx="504056" cy="50405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4716016" y="3284984"/>
            <a:ext cx="360040" cy="21602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508104" y="4365104"/>
            <a:ext cx="360040" cy="21602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4427984" y="4257092"/>
            <a:ext cx="360040" cy="21602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3203848" y="3717032"/>
            <a:ext cx="360040" cy="21602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2195736" y="2276872"/>
            <a:ext cx="360040" cy="21602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547664" y="1340768"/>
            <a:ext cx="360040" cy="21602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42895" r="64417" b="1027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228184" y="4941168"/>
            <a:ext cx="144016" cy="11521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лево 4"/>
          <p:cNvSpPr/>
          <p:nvPr/>
        </p:nvSpPr>
        <p:spPr>
          <a:xfrm rot="17562722">
            <a:off x="4515458" y="5013002"/>
            <a:ext cx="1080120" cy="21602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27385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4973158" y="2528900"/>
            <a:ext cx="648072" cy="50405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11423" r="52340" b="681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907704" y="1700808"/>
            <a:ext cx="792088" cy="97210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право 7"/>
          <p:cNvSpPr/>
          <p:nvPr/>
        </p:nvSpPr>
        <p:spPr>
          <a:xfrm rot="20862321">
            <a:off x="1097625" y="5716150"/>
            <a:ext cx="3240360" cy="1800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низ 2"/>
          <p:cNvSpPr/>
          <p:nvPr/>
        </p:nvSpPr>
        <p:spPr>
          <a:xfrm rot="5106006">
            <a:off x="5235915" y="3452890"/>
            <a:ext cx="278136" cy="245527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низ 2"/>
          <p:cNvSpPr/>
          <p:nvPr/>
        </p:nvSpPr>
        <p:spPr>
          <a:xfrm rot="1266254">
            <a:off x="4066442" y="2787859"/>
            <a:ext cx="347014" cy="16561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7504" y="4149080"/>
            <a:ext cx="345638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2"/>
          <p:cNvSpPr/>
          <p:nvPr/>
        </p:nvSpPr>
        <p:spPr>
          <a:xfrm rot="20675722">
            <a:off x="755577" y="4906276"/>
            <a:ext cx="3024336" cy="2520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0650" r="69632" b="50540"/>
          <a:stretch/>
        </p:blipFill>
        <p:spPr bwMode="auto">
          <a:xfrm>
            <a:off x="19147" y="1"/>
            <a:ext cx="9165641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907704" y="1700808"/>
            <a:ext cx="792088" cy="97210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7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05"/>
            <a:ext cx="9144000" cy="67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1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2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16"/>
            <a:ext cx="9144000" cy="76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18"/>
            <a:ext cx="9144000" cy="678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</cp:revision>
  <dcterms:created xsi:type="dcterms:W3CDTF">2019-11-08T12:55:31Z</dcterms:created>
  <dcterms:modified xsi:type="dcterms:W3CDTF">2019-11-09T19:19:02Z</dcterms:modified>
</cp:coreProperties>
</file>