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uz-Latn-UZ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Fan: O’zbekiston tarixi</a:t>
            </a:r>
            <a:br>
              <a:rPr lang="uz-Latn-UZ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122040"/>
          </a:xfrm>
        </p:spPr>
        <p:txBody>
          <a:bodyPr>
            <a:noAutofit/>
          </a:bodyPr>
          <a:lstStyle/>
          <a:p>
            <a:r>
              <a:rPr lang="uz-Latn-UZ" sz="3600" b="1" i="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Mavzu : O’zbekistonda  konfessiyalararo munosabatlar </a:t>
            </a:r>
            <a:endParaRPr lang="ru-RU" sz="3600" b="1" i="0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6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555\Downloads\navoiy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5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555\Downloads\navoiy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0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555\Downloads\navoi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6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555\Downloads\navoiy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55\Downloads\Toshkentdagi Sob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2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555\Downloads\Aleksandr Nevskiy Termi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1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Islom dini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8400"/>
            <a:ext cx="7560840" cy="3438872"/>
          </a:xfrm>
        </p:spPr>
        <p:txBody>
          <a:bodyPr>
            <a:noAutofit/>
          </a:bodyPr>
          <a:lstStyle/>
          <a:p>
            <a:pPr algn="just"/>
            <a:r>
              <a:rPr lang="uz-Latn-UZ" sz="2400" dirty="0">
                <a:latin typeface="Century Schoolbook" panose="02040604050505020304" pitchFamily="18" charset="0"/>
              </a:rPr>
              <a:t>Bugun respublikada 16 ta </a:t>
            </a:r>
            <a:r>
              <a:rPr lang="uz-Latn-UZ" sz="2400" dirty="0" smtClean="0">
                <a:latin typeface="Century Schoolbook" panose="02040604050505020304" pitchFamily="18" charset="0"/>
              </a:rPr>
              <a:t>diniy konfessiyaga  </a:t>
            </a:r>
            <a:r>
              <a:rPr lang="uz-Latn-UZ" sz="2400" dirty="0">
                <a:latin typeface="Century Schoolbook" panose="02040604050505020304" pitchFamily="18" charset="0"/>
              </a:rPr>
              <a:t>mansub  2238  ta  diniy  tashkilot  –  Imom  Buxoriy  nomidagi </a:t>
            </a:r>
            <a:r>
              <a:rPr lang="uz-Latn-UZ" sz="2400" dirty="0" smtClean="0">
                <a:latin typeface="Century Schoolbook" panose="02040604050505020304" pitchFamily="18" charset="0"/>
              </a:rPr>
              <a:t> Toshkent </a:t>
            </a:r>
            <a:r>
              <a:rPr lang="uz-Latn-UZ" sz="2400" dirty="0">
                <a:latin typeface="Century Schoolbook" panose="02040604050505020304" pitchFamily="18" charset="0"/>
              </a:rPr>
              <a:t>islom instituti, 9 ta o‘rta maxsus islom bilim yurti, pravoslav va </a:t>
            </a:r>
            <a:r>
              <a:rPr lang="uz-Latn-UZ" sz="2400" dirty="0" smtClean="0">
                <a:latin typeface="Century Schoolbook" panose="02040604050505020304" pitchFamily="18" charset="0"/>
              </a:rPr>
              <a:t> protestant </a:t>
            </a:r>
            <a:r>
              <a:rPr lang="uz-Latn-UZ" sz="2400" dirty="0">
                <a:latin typeface="Century Schoolbook" panose="02040604050505020304" pitchFamily="18" charset="0"/>
              </a:rPr>
              <a:t>seminariyalari faoliyat olib bormoqda. 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3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Minor Masjidi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66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Minor masjidi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z-Latn-UZ" sz="2000" dirty="0">
                <a:solidFill>
                  <a:srgbClr val="FF0000"/>
                </a:solidFill>
                <a:latin typeface="Century Schoolbook" panose="02040604050505020304" pitchFamily="18" charset="0"/>
              </a:rPr>
              <a:t>Toshkentda 2013-yil qurilishi boshlangan Minor masjidi </a:t>
            </a:r>
            <a:r>
              <a:rPr lang="uz-Latn-UZ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2014-yilning 1-oktabrida</a:t>
            </a:r>
            <a:r>
              <a:rPr lang="uz-Latn-UZ" sz="2000" dirty="0">
                <a:solidFill>
                  <a:srgbClr val="FF0000"/>
                </a:solidFill>
                <a:latin typeface="Century Schoolbook" panose="02040604050505020304" pitchFamily="18" charset="0"/>
              </a:rPr>
              <a:t>,  Qurbon  hayiti  kuni  ochildi.  Masjid  binosi  anʼanaviy  sharq </a:t>
            </a:r>
            <a:r>
              <a:rPr lang="uz-Latn-UZ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me’morchiligi  </a:t>
            </a:r>
            <a:r>
              <a:rPr lang="uz-Latn-UZ" sz="2000" dirty="0">
                <a:solidFill>
                  <a:srgbClr val="FF0000"/>
                </a:solidFill>
                <a:latin typeface="Century Schoolbook" panose="02040604050505020304" pitchFamily="18" charset="0"/>
              </a:rPr>
              <a:t>uslubida  qurilgan.  Uning  ikki  minorasi  va  osmon  rang </a:t>
            </a:r>
            <a:r>
              <a:rPr lang="uz-Latn-UZ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gumbazi </a:t>
            </a:r>
            <a:r>
              <a:rPr lang="uz-Latn-UZ" sz="2000" dirty="0">
                <a:solidFill>
                  <a:srgbClr val="FF0000"/>
                </a:solidFill>
                <a:latin typeface="Century Schoolbook" panose="02040604050505020304" pitchFamily="18" charset="0"/>
              </a:rPr>
              <a:t>bor. Masjid 2400 dan ortiq namozxonga moʻljallangan.</a:t>
            </a:r>
            <a:endParaRPr lang="ru-RU" sz="20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2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/>
          </a:bodyPr>
          <a:lstStyle/>
          <a:p>
            <a:r>
              <a:rPr lang="uz-Latn-UZ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Reja:</a:t>
            </a:r>
            <a:endParaRPr lang="ru-RU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6800800" cy="3048001"/>
          </a:xfrm>
        </p:spPr>
        <p:txBody>
          <a:bodyPr>
            <a:noAutofit/>
          </a:bodyPr>
          <a:lstStyle/>
          <a:p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1) Dinlararo bag’rikenglikning shakllanishi</a:t>
            </a:r>
          </a:p>
          <a:p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2)Turli din vakillariga munosabat </a:t>
            </a:r>
          </a:p>
          <a:p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3)Islom dini va diniy ta’limga e’tibor </a:t>
            </a:r>
          </a:p>
          <a:p>
            <a:pPr indent="0">
              <a:buNone/>
            </a:pP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6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6864" cy="1728192"/>
          </a:xfrm>
        </p:spPr>
        <p:txBody>
          <a:bodyPr>
            <a:normAutofit fontScale="90000"/>
          </a:bodyPr>
          <a:lstStyle/>
          <a:p>
            <a: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uz-Latn-UZ" sz="31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Dinlararo </a:t>
            </a:r>
            <a:r>
              <a:rPr lang="uz-Latn-UZ" sz="3100" dirty="0">
                <a:solidFill>
                  <a:srgbClr val="FF0000"/>
                </a:solidFill>
                <a:latin typeface="Century Schoolbook" panose="02040604050505020304" pitchFamily="18" charset="0"/>
              </a:rPr>
              <a:t>bag’rikenglikning shakllanishi</a:t>
            </a:r>
            <a: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uz-Latn-UZ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38400"/>
            <a:ext cx="7560840" cy="3366864"/>
          </a:xfrm>
        </p:spPr>
        <p:txBody>
          <a:bodyPr>
            <a:noAutofit/>
          </a:bodyPr>
          <a:lstStyle/>
          <a:p>
            <a:r>
              <a:rPr lang="uz-Latn-UZ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SSSR davrida O‘zbekistonda </a:t>
            </a:r>
            <a:r>
              <a:rPr lang="uz-Latn-UZ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89 </a:t>
            </a:r>
            <a:r>
              <a:rPr lang="uz-Latn-UZ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masjid, </a:t>
            </a:r>
            <a:r>
              <a:rPr lang="uz-Latn-UZ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2 </a:t>
            </a:r>
            <a:r>
              <a:rPr lang="uz-Latn-UZ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ta madrasa bo‘lgan bo‘lsa, 2017-yilga qadar esa 2033 ta masjid, </a:t>
            </a:r>
            <a:r>
              <a:rPr lang="uz-Latn-UZ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Islom  </a:t>
            </a:r>
            <a:r>
              <a:rPr lang="uz-Latn-UZ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universiteti,  Islom  instituti,   16  ta  diniy  konfessiyalar  faoliyat  yuritib </a:t>
            </a:r>
            <a:r>
              <a:rPr lang="uz-Latn-UZ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keldi</a:t>
            </a:r>
            <a:r>
              <a:rPr lang="uz-Latn-UZ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7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6"/>
            <a:ext cx="9144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7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dirty="0" smtClean="0">
                <a:solidFill>
                  <a:srgbClr val="FF0000"/>
                </a:solidFill>
              </a:rPr>
              <a:t>Turli din vakillariga munosabat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3888432"/>
          </a:xfrm>
        </p:spPr>
        <p:txBody>
          <a:bodyPr>
            <a:noAutofit/>
          </a:bodyPr>
          <a:lstStyle/>
          <a:p>
            <a:pPr algn="just"/>
            <a:r>
              <a:rPr lang="uz-Latn-UZ" sz="2800" dirty="0">
                <a:solidFill>
                  <a:srgbClr val="0070C0"/>
                </a:solidFill>
              </a:rPr>
              <a:t>O‘zbekistonda  islom  dini </a:t>
            </a:r>
            <a:r>
              <a:rPr lang="uz-Latn-UZ" sz="2800" dirty="0" smtClean="0">
                <a:solidFill>
                  <a:srgbClr val="0070C0"/>
                </a:solidFill>
              </a:rPr>
              <a:t>bilan  </a:t>
            </a:r>
            <a:r>
              <a:rPr lang="uz-Latn-UZ" sz="2800" dirty="0">
                <a:solidFill>
                  <a:srgbClr val="0070C0"/>
                </a:solidFill>
              </a:rPr>
              <a:t>bir  qatorda,  pravoslavlar,  baptistlar, </a:t>
            </a:r>
            <a:r>
              <a:rPr lang="uz-Latn-UZ" sz="2800" dirty="0" smtClean="0">
                <a:solidFill>
                  <a:srgbClr val="0070C0"/>
                </a:solidFill>
              </a:rPr>
              <a:t>yahudiylar</a:t>
            </a:r>
            <a:r>
              <a:rPr lang="uz-Latn-UZ" sz="2800" dirty="0">
                <a:solidFill>
                  <a:srgbClr val="0070C0"/>
                </a:solidFill>
              </a:rPr>
              <a:t>, adventistlar, katoliklar, lyuteranlar, krishnaitlar, buddistlar, pyatidesyatniklar,  Iegova  shohidlari,  yangi  havvoriylar, xristian-presviterianlar singari bir </a:t>
            </a:r>
            <a:r>
              <a:rPr lang="uz-Latn-UZ" sz="2800" dirty="0" smtClean="0">
                <a:solidFill>
                  <a:srgbClr val="0070C0"/>
                </a:solidFill>
              </a:rPr>
              <a:t>qancha  </a:t>
            </a:r>
            <a:r>
              <a:rPr lang="uz-Latn-UZ" sz="2800" dirty="0">
                <a:solidFill>
                  <a:srgbClr val="0070C0"/>
                </a:solidFill>
              </a:rPr>
              <a:t>din  va  mazhablar  mavjud.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7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60840" cy="4505673"/>
          </a:xfrm>
        </p:spPr>
        <p:txBody>
          <a:bodyPr>
            <a:normAutofit fontScale="92500" lnSpcReduction="10000"/>
          </a:bodyPr>
          <a:lstStyle/>
          <a:p>
            <a:r>
              <a:rPr lang="uz-Latn-U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Shavkat Mirziyoyev Navoiy shahridagi “Farhod” madaniyat saroyida viloyatdagi milliy madaniy markazlar vakillari bilan muloqot qildi</a:t>
            </a:r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. </a:t>
            </a:r>
            <a:r>
              <a:rPr lang="uz-Latn-U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 </a:t>
            </a:r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”Sizlarga </a:t>
            </a:r>
            <a:r>
              <a:rPr lang="uz-Latn-U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maʼlumki, yurtimizdagi ahillik, totuvlikni mustahkamlashga alohida eʼtibor berayapmiz. Buning natijasida hayotingizda nimalar oʻzgardi? Nima muammolar, qanday takliflar bor? Shular haqda sizlar bilan yurakdan gaplashgani keldim, - dedi </a:t>
            </a:r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prezident.</a:t>
            </a:r>
          </a:p>
          <a:p>
            <a:r>
              <a:rPr lang="uz-Latn-UZ" sz="24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2021-yil 13-oktabr </a:t>
            </a:r>
            <a:endParaRPr lang="ru-RU" sz="2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0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555\Downloads\navoiy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0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200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Fan: O’zbekiston tarixi </vt:lpstr>
      <vt:lpstr>Reja:</vt:lpstr>
      <vt:lpstr>          Dinlararo bag’rikenglikning shakllanishi </vt:lpstr>
      <vt:lpstr>Презентация PowerPoint</vt:lpstr>
      <vt:lpstr>Презентация PowerPoint</vt:lpstr>
      <vt:lpstr>Презентация PowerPoint</vt:lpstr>
      <vt:lpstr>Turli din vakillariga munosabat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Islom dini </vt:lpstr>
      <vt:lpstr>Minor Masjidi </vt:lpstr>
      <vt:lpstr>Minor masjidi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Fan: O’zbekiston tarixi </dc:title>
  <dc:creator>555</dc:creator>
  <cp:lastModifiedBy>555</cp:lastModifiedBy>
  <cp:revision>5</cp:revision>
  <dcterms:created xsi:type="dcterms:W3CDTF">2021-10-24T17:57:59Z</dcterms:created>
  <dcterms:modified xsi:type="dcterms:W3CDTF">2021-10-24T18:41:09Z</dcterms:modified>
</cp:coreProperties>
</file>